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527AC-1767-4DBC-B8A5-F6A67B69AE20}" type="datetimeFigureOut">
              <a:rPr lang="pt-PT" smtClean="0"/>
              <a:pPr/>
              <a:t>26-10-2012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0EEE-096B-43CB-9178-2313AA4FCEF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527AC-1767-4DBC-B8A5-F6A67B69AE20}" type="datetimeFigureOut">
              <a:rPr lang="pt-PT" smtClean="0"/>
              <a:pPr/>
              <a:t>26-10-2012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0EEE-096B-43CB-9178-2313AA4FCEF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527AC-1767-4DBC-B8A5-F6A67B69AE20}" type="datetimeFigureOut">
              <a:rPr lang="pt-PT" smtClean="0"/>
              <a:pPr/>
              <a:t>26-10-2012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0EEE-096B-43CB-9178-2313AA4FCEF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527AC-1767-4DBC-B8A5-F6A67B69AE20}" type="datetimeFigureOut">
              <a:rPr lang="pt-PT" smtClean="0"/>
              <a:pPr/>
              <a:t>26-10-2012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0EEE-096B-43CB-9178-2313AA4FCEF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527AC-1767-4DBC-B8A5-F6A67B69AE20}" type="datetimeFigureOut">
              <a:rPr lang="pt-PT" smtClean="0"/>
              <a:pPr/>
              <a:t>26-10-2012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0EEE-096B-43CB-9178-2313AA4FCEF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527AC-1767-4DBC-B8A5-F6A67B69AE20}" type="datetimeFigureOut">
              <a:rPr lang="pt-PT" smtClean="0"/>
              <a:pPr/>
              <a:t>26-10-2012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0EEE-096B-43CB-9178-2313AA4FCEF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527AC-1767-4DBC-B8A5-F6A67B69AE20}" type="datetimeFigureOut">
              <a:rPr lang="pt-PT" smtClean="0"/>
              <a:pPr/>
              <a:t>26-10-2012</a:t>
            </a:fld>
            <a:endParaRPr lang="pt-PT" dirty="0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0EEE-096B-43CB-9178-2313AA4FCEF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527AC-1767-4DBC-B8A5-F6A67B69AE20}" type="datetimeFigureOut">
              <a:rPr lang="pt-PT" smtClean="0"/>
              <a:pPr/>
              <a:t>26-10-2012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0EEE-096B-43CB-9178-2313AA4FCEF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527AC-1767-4DBC-B8A5-F6A67B69AE20}" type="datetimeFigureOut">
              <a:rPr lang="pt-PT" smtClean="0"/>
              <a:pPr/>
              <a:t>26-10-2012</a:t>
            </a:fld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0EEE-096B-43CB-9178-2313AA4FCEF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527AC-1767-4DBC-B8A5-F6A67B69AE20}" type="datetimeFigureOut">
              <a:rPr lang="pt-PT" smtClean="0"/>
              <a:pPr/>
              <a:t>26-10-2012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0EEE-096B-43CB-9178-2313AA4FCEF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527AC-1767-4DBC-B8A5-F6A67B69AE20}" type="datetimeFigureOut">
              <a:rPr lang="pt-PT" smtClean="0"/>
              <a:pPr/>
              <a:t>26-10-2012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E0EEE-096B-43CB-9178-2313AA4FCEF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527AC-1767-4DBC-B8A5-F6A67B69AE20}" type="datetimeFigureOut">
              <a:rPr lang="pt-PT" smtClean="0"/>
              <a:pPr/>
              <a:t>26-10-2012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E0EEE-096B-43CB-9178-2313AA4FCEF3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splantas.files.wordpress.com/2010/12/foto-joc3a3o-xavier-malva-a-renascer.jpg"/>
          <p:cNvPicPr>
            <a:picLocks noChangeAspect="1" noChangeArrowheads="1"/>
          </p:cNvPicPr>
          <p:nvPr/>
        </p:nvPicPr>
        <p:blipFill>
          <a:blip r:embed="rId2" cstate="print">
            <a:lum bright="31000" contrast="-10000"/>
          </a:blip>
          <a:srcRect/>
          <a:stretch>
            <a:fillRect/>
          </a:stretch>
        </p:blipFill>
        <p:spPr bwMode="auto">
          <a:xfrm>
            <a:off x="323528" y="260648"/>
            <a:ext cx="4032447" cy="3024336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Fazer Renascer!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31640" y="4869160"/>
            <a:ext cx="6400800" cy="1752600"/>
          </a:xfrm>
        </p:spPr>
        <p:txBody>
          <a:bodyPr/>
          <a:lstStyle/>
          <a:p>
            <a:r>
              <a:rPr lang="pt-PT" dirty="0" smtClean="0"/>
              <a:t>Reutilizar…</a:t>
            </a:r>
            <a:endParaRPr lang="pt-PT" dirty="0"/>
          </a:p>
        </p:txBody>
      </p:sp>
      <p:pic>
        <p:nvPicPr>
          <p:cNvPr id="1028" name="Picture 4" descr="https://encrypted-tbn1.gstatic.com/images?q=tbn:ANd9GcSOIjkdySCmnRoqu_klnj3j8a9VryR5DTa5-CVRnRnzynad7xNbPAsAjm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365104"/>
            <a:ext cx="2634461" cy="1881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827584" y="1988840"/>
            <a:ext cx="26266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Colagem</a:t>
            </a:r>
            <a:endParaRPr lang="pt-PT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146" name="Picture 2" descr="http://3.bp.blogspot.com/_LRdP3KQ88-4/R8vyGtUz1aI/AAAAAAAAAA8/CIPm-7eV6as/s320/picass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412776"/>
            <a:ext cx="3409638" cy="3557390"/>
          </a:xfrm>
          <a:prstGeom prst="rect">
            <a:avLst/>
          </a:prstGeom>
          <a:noFill/>
        </p:spPr>
      </p:pic>
      <p:sp>
        <p:nvSpPr>
          <p:cNvPr id="5" name="Rectângulo 4"/>
          <p:cNvSpPr/>
          <p:nvPr/>
        </p:nvSpPr>
        <p:spPr>
          <a:xfrm>
            <a:off x="3491880" y="5157192"/>
            <a:ext cx="4883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/>
              <a:t>Pablo Picasso: “Les </a:t>
            </a:r>
            <a:r>
              <a:rPr lang="pt-PT" dirty="0"/>
              <a:t>Demoiselles </a:t>
            </a:r>
            <a:r>
              <a:rPr lang="pt-PT" dirty="0" smtClean="0"/>
              <a:t>d'Avignon” (1907)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ala17.files.wordpress.com/2011/01/rauschenberg_monogram-19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700808"/>
            <a:ext cx="4464496" cy="3750177"/>
          </a:xfrm>
          <a:prstGeom prst="rect">
            <a:avLst/>
          </a:prstGeom>
          <a:noFill/>
        </p:spPr>
      </p:pic>
      <p:sp>
        <p:nvSpPr>
          <p:cNvPr id="4" name="Rectângulo 3"/>
          <p:cNvSpPr/>
          <p:nvPr/>
        </p:nvSpPr>
        <p:spPr>
          <a:xfrm>
            <a:off x="539552" y="548680"/>
            <a:ext cx="40966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Assemblagem</a:t>
            </a:r>
            <a:endParaRPr lang="pt-PT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1259632" y="5733256"/>
            <a:ext cx="7416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/>
              <a:t>Robert </a:t>
            </a:r>
            <a:r>
              <a:rPr lang="pt-PT" dirty="0" smtClean="0"/>
              <a:t>Rauschenberg</a:t>
            </a:r>
            <a:r>
              <a:rPr lang="pt-PT" dirty="0"/>
              <a:t>:</a:t>
            </a:r>
            <a:r>
              <a:rPr lang="pt-PT" dirty="0" smtClean="0"/>
              <a:t> “Monograma” (1955). Museu Moderno de Estocolmo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arquitetonico.ufsc.br/wp-content/uploads/duchamp-rod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628800"/>
            <a:ext cx="2763265" cy="3168352"/>
          </a:xfrm>
          <a:prstGeom prst="rect">
            <a:avLst/>
          </a:prstGeom>
          <a:noFill/>
        </p:spPr>
      </p:pic>
      <p:sp>
        <p:nvSpPr>
          <p:cNvPr id="4" name="CaixaDeTexto 3"/>
          <p:cNvSpPr txBox="1"/>
          <p:nvPr/>
        </p:nvSpPr>
        <p:spPr>
          <a:xfrm>
            <a:off x="4499992" y="501317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Marcel Duchamp: “Roda de bicicleta”</a:t>
            </a:r>
            <a:r>
              <a:rPr lang="pt-PT" dirty="0"/>
              <a:t> </a:t>
            </a:r>
            <a:r>
              <a:rPr lang="pt-PT" dirty="0" smtClean="0"/>
              <a:t>(1913)madeira </a:t>
            </a:r>
            <a:r>
              <a:rPr lang="pt-PT" dirty="0"/>
              <a:t>e metal, </a:t>
            </a:r>
            <a:r>
              <a:rPr lang="pt-PT" dirty="0" smtClean="0"/>
              <a:t>126 cm</a:t>
            </a:r>
            <a:endParaRPr lang="pt-PT" dirty="0"/>
          </a:p>
        </p:txBody>
      </p:sp>
      <p:sp>
        <p:nvSpPr>
          <p:cNvPr id="5" name="Rectângulo 4"/>
          <p:cNvSpPr/>
          <p:nvPr/>
        </p:nvSpPr>
        <p:spPr>
          <a:xfrm>
            <a:off x="611565" y="2492896"/>
            <a:ext cx="3692678" cy="129266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Arte conceptual:</a:t>
            </a:r>
          </a:p>
          <a:p>
            <a:pPr algn="ctr"/>
            <a:r>
              <a:rPr lang="pt-PT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Ready</a:t>
            </a:r>
            <a:r>
              <a:rPr lang="pt-PT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pt-PT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Made</a:t>
            </a:r>
            <a:endParaRPr lang="pt-PT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39</Words>
  <Application>Microsoft Office PowerPoint</Application>
  <PresentationFormat>Apresentação no Ecrã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4</vt:i4>
      </vt:variant>
    </vt:vector>
  </HeadingPairs>
  <TitlesOfParts>
    <vt:vector size="5" baseType="lpstr">
      <vt:lpstr>Tema do Office</vt:lpstr>
      <vt:lpstr>Fazer Renascer!</vt:lpstr>
      <vt:lpstr>Diapositivo 2</vt:lpstr>
      <vt:lpstr>Diapositivo 3</vt:lpstr>
      <vt:lpstr>Diapositivo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Fazer Renascer!</dc:title>
  <dc:creator>Optimus</dc:creator>
  <cp:lastModifiedBy>Optimus</cp:lastModifiedBy>
  <cp:revision>3</cp:revision>
  <dcterms:created xsi:type="dcterms:W3CDTF">2012-10-21T13:09:40Z</dcterms:created>
  <dcterms:modified xsi:type="dcterms:W3CDTF">2012-10-26T11:48:46Z</dcterms:modified>
</cp:coreProperties>
</file>